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09C"/>
    <a:srgbClr val="478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2022.03.05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C8C958-DC3C-4F51-8306-F1084D435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901F6CF-F3B0-4632-9029-94F544761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9BA816D-B310-4EFB-924A-A877E02A4E70}"/>
              </a:ext>
            </a:extLst>
          </p:cNvPr>
          <p:cNvSpPr txBox="1"/>
          <p:nvPr/>
        </p:nvSpPr>
        <p:spPr>
          <a:xfrm>
            <a:off x="1661457" y="143691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</a:rPr>
              <a:t>无法游泳的鱼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0DF8A35-3063-4B1B-BA34-AE48A2A1E6CE}"/>
              </a:ext>
            </a:extLst>
          </p:cNvPr>
          <p:cNvSpPr txBox="1"/>
          <p:nvPr/>
        </p:nvSpPr>
        <p:spPr>
          <a:xfrm>
            <a:off x="346302" y="6509657"/>
            <a:ext cx="649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Sarah 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</a:rPr>
              <a:t>Gaylard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  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</a:rPr>
              <a:t>Thulisizwe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 Mamba  Gisela Strydom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2F93CE-A29B-48D1-85D9-A8712BAD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0A3F16-2962-485D-8F0B-8BFDF7D669FD}"/>
              </a:ext>
            </a:extLst>
          </p:cNvPr>
          <p:cNvSpPr txBox="1"/>
          <p:nvPr/>
        </p:nvSpPr>
        <p:spPr>
          <a:xfrm>
            <a:off x="9144000" y="1621971"/>
            <a:ext cx="3537857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男孩也想要学习如何游泳。</a:t>
            </a:r>
          </a:p>
        </p:txBody>
      </p:sp>
    </p:spTree>
    <p:extLst>
      <p:ext uri="{BB962C8B-B14F-4D97-AF65-F5344CB8AC3E}">
        <p14:creationId xmlns:p14="http://schemas.microsoft.com/office/powerpoint/2010/main" val="172698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B5185D-D35F-481A-9347-E7A287726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DFD7AB-53AB-4D82-B0AB-9A9FD9E89E02}"/>
              </a:ext>
            </a:extLst>
          </p:cNvPr>
          <p:cNvSpPr txBox="1"/>
          <p:nvPr/>
        </p:nvSpPr>
        <p:spPr>
          <a:xfrm>
            <a:off x="805543" y="2752781"/>
            <a:ext cx="2503714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于是小鱼向男孩展示如何在水里吹泡泡。</a:t>
            </a:r>
          </a:p>
        </p:txBody>
      </p:sp>
    </p:spTree>
    <p:extLst>
      <p:ext uri="{BB962C8B-B14F-4D97-AF65-F5344CB8AC3E}">
        <p14:creationId xmlns:p14="http://schemas.microsoft.com/office/powerpoint/2010/main" val="892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4D5C10-1993-4466-B9DF-DF0731577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60466-CE1B-4E00-9262-B743104D3A1C}"/>
              </a:ext>
            </a:extLst>
          </p:cNvPr>
          <p:cNvSpPr txBox="1"/>
          <p:nvPr/>
        </p:nvSpPr>
        <p:spPr>
          <a:xfrm>
            <a:off x="2830285" y="925907"/>
            <a:ext cx="260168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他们玩得多开心！</a:t>
            </a:r>
          </a:p>
        </p:txBody>
      </p:sp>
    </p:spTree>
    <p:extLst>
      <p:ext uri="{BB962C8B-B14F-4D97-AF65-F5344CB8AC3E}">
        <p14:creationId xmlns:p14="http://schemas.microsoft.com/office/powerpoint/2010/main" val="2673089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41B24A-6B0A-46A2-BBA3-9320542B7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278C48-216A-43DF-9EC5-9DE25E839E80}"/>
              </a:ext>
            </a:extLst>
          </p:cNvPr>
          <p:cNvSpPr txBox="1"/>
          <p:nvPr/>
        </p:nvSpPr>
        <p:spPr>
          <a:xfrm>
            <a:off x="9568543" y="1328057"/>
            <a:ext cx="3243943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第二天，男孩想起小鱼教他的方法。</a:t>
            </a:r>
          </a:p>
        </p:txBody>
      </p:sp>
    </p:spTree>
    <p:extLst>
      <p:ext uri="{BB962C8B-B14F-4D97-AF65-F5344CB8AC3E}">
        <p14:creationId xmlns:p14="http://schemas.microsoft.com/office/powerpoint/2010/main" val="988996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5E11BD-08BA-4CED-B803-E60B6F715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8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D0F385-1964-4DBF-82A7-608854FCF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10525F-5FA2-4EC9-818E-42E802D4771D}"/>
              </a:ext>
            </a:extLst>
          </p:cNvPr>
          <p:cNvSpPr txBox="1"/>
          <p:nvPr/>
        </p:nvSpPr>
        <p:spPr>
          <a:xfrm>
            <a:off x="1230086" y="2752781"/>
            <a:ext cx="483325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然后这个能跑能跳能爬，甚至可以像海鸥一样发出声音的男孩，学会像鱼儿一样游泳了。</a:t>
            </a:r>
          </a:p>
        </p:txBody>
      </p:sp>
    </p:spTree>
    <p:extLst>
      <p:ext uri="{BB962C8B-B14F-4D97-AF65-F5344CB8AC3E}">
        <p14:creationId xmlns:p14="http://schemas.microsoft.com/office/powerpoint/2010/main" val="1075706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6187D8-5088-4143-BF46-BFFF3BFA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85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B0CCC3-1049-4A55-BB34-7A0EB3B59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1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F764A2-F3DE-493E-83BC-F3534EA0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CD5831-A977-4ABD-A3F2-4657909BE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EE01AA-68E3-4DDF-A24F-39A9DC8ED147}"/>
              </a:ext>
            </a:extLst>
          </p:cNvPr>
          <p:cNvSpPr txBox="1"/>
          <p:nvPr/>
        </p:nvSpPr>
        <p:spPr>
          <a:xfrm>
            <a:off x="8857595" y="88174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无法游泳的鱼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6A85F2-71E4-4D41-8A50-25FC3196960E}"/>
              </a:ext>
            </a:extLst>
          </p:cNvPr>
          <p:cNvSpPr txBox="1"/>
          <p:nvPr/>
        </p:nvSpPr>
        <p:spPr>
          <a:xfrm>
            <a:off x="9740673" y="2889179"/>
            <a:ext cx="211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99777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FFB4D5-9995-4659-9FDC-6DFB189A4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52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25029F-5420-49BD-9F92-5589E2D7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553C05-F938-4D15-AD18-576BB0499B63}"/>
              </a:ext>
            </a:extLst>
          </p:cNvPr>
          <p:cNvSpPr txBox="1"/>
          <p:nvPr/>
        </p:nvSpPr>
        <p:spPr>
          <a:xfrm>
            <a:off x="8857595" y="88174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无法游泳的鱼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27B6B4-C443-4202-9CFF-67AB7BC7F5D3}"/>
              </a:ext>
            </a:extLst>
          </p:cNvPr>
          <p:cNvSpPr txBox="1"/>
          <p:nvPr/>
        </p:nvSpPr>
        <p:spPr>
          <a:xfrm>
            <a:off x="7547201" y="6509657"/>
            <a:ext cx="6498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Sarah </a:t>
            </a:r>
            <a:r>
              <a:rPr lang="en-US" altLang="zh-CN" sz="2000" dirty="0" err="1"/>
              <a:t>Gaylard</a:t>
            </a:r>
            <a:r>
              <a:rPr lang="en-US" altLang="zh-CN" sz="2000" dirty="0"/>
              <a:t>  </a:t>
            </a:r>
            <a:r>
              <a:rPr lang="en-US" altLang="zh-CN" sz="2000" dirty="0" err="1"/>
              <a:t>Thulisizwe</a:t>
            </a:r>
            <a:r>
              <a:rPr lang="en-US" altLang="zh-CN" sz="2000" dirty="0"/>
              <a:t> Mamba  Gisela Strydom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823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D3655A-74F8-4B91-B232-A7F8941DD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20FA14-717D-4E1C-816F-314571B2AAF6}"/>
              </a:ext>
            </a:extLst>
          </p:cNvPr>
          <p:cNvSpPr txBox="1"/>
          <p:nvPr/>
        </p:nvSpPr>
        <p:spPr>
          <a:xfrm>
            <a:off x="1099456" y="1143000"/>
            <a:ext cx="522514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从前有一个男孩，他能跑能跳能爬。他甚至可以像海鸥一样发出声音。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DE8142-018A-4DE1-B46D-1A7144F703D9}"/>
              </a:ext>
            </a:extLst>
          </p:cNvPr>
          <p:cNvSpPr txBox="1"/>
          <p:nvPr/>
        </p:nvSpPr>
        <p:spPr>
          <a:xfrm>
            <a:off x="8131629" y="1143000"/>
            <a:ext cx="483325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但他不会游泳。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噢，他多么想游泳。</a:t>
            </a:r>
          </a:p>
        </p:txBody>
      </p:sp>
    </p:spTree>
    <p:extLst>
      <p:ext uri="{BB962C8B-B14F-4D97-AF65-F5344CB8AC3E}">
        <p14:creationId xmlns:p14="http://schemas.microsoft.com/office/powerpoint/2010/main" val="293807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6A6DF2-09E6-4B9A-A129-7084014A5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176F31-E609-4D6D-ABD6-6B8D2B779326}"/>
              </a:ext>
            </a:extLst>
          </p:cNvPr>
          <p:cNvSpPr txBox="1"/>
          <p:nvPr/>
        </p:nvSpPr>
        <p:spPr>
          <a:xfrm>
            <a:off x="1164771" y="881743"/>
            <a:ext cx="2457724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然后，有一天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177805-4ED1-45C3-A695-9D07CA811AAA}"/>
              </a:ext>
            </a:extLst>
          </p:cNvPr>
          <p:cNvSpPr txBox="1"/>
          <p:nvPr/>
        </p:nvSpPr>
        <p:spPr>
          <a:xfrm>
            <a:off x="7457394" y="898414"/>
            <a:ext cx="2829606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/>
              <a:t>……</a:t>
            </a:r>
            <a:r>
              <a:rPr lang="zh-CN" altLang="en-US" sz="2400" dirty="0"/>
              <a:t>他注意到了一只也无法游泳</a:t>
            </a:r>
            <a:r>
              <a:rPr lang="zh-CN" altLang="en-US" sz="2400"/>
              <a:t>的鱼。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661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230C77-87DA-4922-AAE9-35FB6FEE5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FC8941-B444-4315-B54E-168DF5B09EBC}"/>
              </a:ext>
            </a:extLst>
          </p:cNvPr>
          <p:cNvSpPr txBox="1"/>
          <p:nvPr/>
        </p:nvSpPr>
        <p:spPr>
          <a:xfrm>
            <a:off x="2122715" y="1883228"/>
            <a:ext cx="2841171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他想要帮助这条鱼。</a:t>
            </a:r>
          </a:p>
        </p:txBody>
      </p:sp>
    </p:spTree>
    <p:extLst>
      <p:ext uri="{BB962C8B-B14F-4D97-AF65-F5344CB8AC3E}">
        <p14:creationId xmlns:p14="http://schemas.microsoft.com/office/powerpoint/2010/main" val="304888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651127-6F69-48E4-BF5E-B7FBD1199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9D705D-B7B9-4049-968A-F468A9F674A1}"/>
              </a:ext>
            </a:extLst>
          </p:cNvPr>
          <p:cNvSpPr txBox="1"/>
          <p:nvPr/>
        </p:nvSpPr>
        <p:spPr>
          <a:xfrm>
            <a:off x="9089571" y="3306779"/>
            <a:ext cx="3996607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因此他把鱼儿放进了水里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728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037926-D535-4240-8EAE-612F41D72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B1D296-F082-42B5-949A-9830B4D011FE}"/>
              </a:ext>
            </a:extLst>
          </p:cNvPr>
          <p:cNvSpPr txBox="1"/>
          <p:nvPr/>
        </p:nvSpPr>
        <p:spPr>
          <a:xfrm>
            <a:off x="1785257" y="3305913"/>
            <a:ext cx="44196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/>
              <a:t>……</a:t>
            </a:r>
            <a:r>
              <a:rPr lang="zh-CN" altLang="en-US" sz="2400" dirty="0"/>
              <a:t>没想到鱼儿活了过来！</a:t>
            </a:r>
          </a:p>
        </p:txBody>
      </p:sp>
    </p:spTree>
    <p:extLst>
      <p:ext uri="{BB962C8B-B14F-4D97-AF65-F5344CB8AC3E}">
        <p14:creationId xmlns:p14="http://schemas.microsoft.com/office/powerpoint/2010/main" val="417845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173</Words>
  <Application>Microsoft Office PowerPoint</Application>
  <PresentationFormat>自定义</PresentationFormat>
  <Paragraphs>20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32</cp:revision>
  <dcterms:created xsi:type="dcterms:W3CDTF">2021-03-14T02:42:17Z</dcterms:created>
  <dcterms:modified xsi:type="dcterms:W3CDTF">2022-03-05T10:31:30Z</dcterms:modified>
</cp:coreProperties>
</file>